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7315200" cy="9144000"/>
  <p:notesSz cx="6858000" cy="9144000"/>
  <p:defaultTextStyle>
    <a:defPPr>
      <a:defRPr lang="en-US"/>
    </a:defPPr>
    <a:lvl1pPr marL="0" algn="l" defTabSz="528980" rtl="0" eaLnBrk="1" latinLnBrk="0" hangingPunct="1">
      <a:defRPr sz="1041" kern="1200">
        <a:solidFill>
          <a:schemeClr val="tx1"/>
        </a:solidFill>
        <a:latin typeface="+mn-lt"/>
        <a:ea typeface="+mn-ea"/>
        <a:cs typeface="+mn-cs"/>
      </a:defRPr>
    </a:lvl1pPr>
    <a:lvl2pPr marL="264490" algn="l" defTabSz="528980" rtl="0" eaLnBrk="1" latinLnBrk="0" hangingPunct="1">
      <a:defRPr sz="1041" kern="1200">
        <a:solidFill>
          <a:schemeClr val="tx1"/>
        </a:solidFill>
        <a:latin typeface="+mn-lt"/>
        <a:ea typeface="+mn-ea"/>
        <a:cs typeface="+mn-cs"/>
      </a:defRPr>
    </a:lvl2pPr>
    <a:lvl3pPr marL="528980" algn="l" defTabSz="528980" rtl="0" eaLnBrk="1" latinLnBrk="0" hangingPunct="1">
      <a:defRPr sz="1041" kern="1200">
        <a:solidFill>
          <a:schemeClr val="tx1"/>
        </a:solidFill>
        <a:latin typeface="+mn-lt"/>
        <a:ea typeface="+mn-ea"/>
        <a:cs typeface="+mn-cs"/>
      </a:defRPr>
    </a:lvl3pPr>
    <a:lvl4pPr marL="793471" algn="l" defTabSz="528980" rtl="0" eaLnBrk="1" latinLnBrk="0" hangingPunct="1">
      <a:defRPr sz="1041" kern="1200">
        <a:solidFill>
          <a:schemeClr val="tx1"/>
        </a:solidFill>
        <a:latin typeface="+mn-lt"/>
        <a:ea typeface="+mn-ea"/>
        <a:cs typeface="+mn-cs"/>
      </a:defRPr>
    </a:lvl4pPr>
    <a:lvl5pPr marL="1057961" algn="l" defTabSz="528980" rtl="0" eaLnBrk="1" latinLnBrk="0" hangingPunct="1">
      <a:defRPr sz="1041" kern="1200">
        <a:solidFill>
          <a:schemeClr val="tx1"/>
        </a:solidFill>
        <a:latin typeface="+mn-lt"/>
        <a:ea typeface="+mn-ea"/>
        <a:cs typeface="+mn-cs"/>
      </a:defRPr>
    </a:lvl5pPr>
    <a:lvl6pPr marL="1322451" algn="l" defTabSz="528980" rtl="0" eaLnBrk="1" latinLnBrk="0" hangingPunct="1">
      <a:defRPr sz="1041" kern="1200">
        <a:solidFill>
          <a:schemeClr val="tx1"/>
        </a:solidFill>
        <a:latin typeface="+mn-lt"/>
        <a:ea typeface="+mn-ea"/>
        <a:cs typeface="+mn-cs"/>
      </a:defRPr>
    </a:lvl6pPr>
    <a:lvl7pPr marL="1586941" algn="l" defTabSz="528980" rtl="0" eaLnBrk="1" latinLnBrk="0" hangingPunct="1">
      <a:defRPr sz="1041" kern="1200">
        <a:solidFill>
          <a:schemeClr val="tx1"/>
        </a:solidFill>
        <a:latin typeface="+mn-lt"/>
        <a:ea typeface="+mn-ea"/>
        <a:cs typeface="+mn-cs"/>
      </a:defRPr>
    </a:lvl7pPr>
    <a:lvl8pPr marL="1851431" algn="l" defTabSz="528980" rtl="0" eaLnBrk="1" latinLnBrk="0" hangingPunct="1">
      <a:defRPr sz="1041" kern="1200">
        <a:solidFill>
          <a:schemeClr val="tx1"/>
        </a:solidFill>
        <a:latin typeface="+mn-lt"/>
        <a:ea typeface="+mn-ea"/>
        <a:cs typeface="+mn-cs"/>
      </a:defRPr>
    </a:lvl8pPr>
    <a:lvl9pPr marL="2115922" algn="l" defTabSz="528980" rtl="0" eaLnBrk="1" latinLnBrk="0" hangingPunct="1">
      <a:defRPr sz="104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3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C38"/>
    <a:srgbClr val="FEDC38"/>
    <a:srgbClr val="FFFF00"/>
    <a:srgbClr val="FFFFFF"/>
    <a:srgbClr val="A8D59E"/>
    <a:srgbClr val="BDE4E3"/>
    <a:srgbClr val="F26E93"/>
    <a:srgbClr val="FFC7BE"/>
    <a:srgbClr val="81C9C6"/>
    <a:srgbClr val="F291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1272" y="84"/>
      </p:cViewPr>
      <p:guideLst>
        <p:guide orient="horz" pos="2880"/>
        <p:guide pos="23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1496484"/>
            <a:ext cx="6217920" cy="3183467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802717"/>
            <a:ext cx="5486400" cy="2207683"/>
          </a:xfrm>
        </p:spPr>
        <p:txBody>
          <a:bodyPr/>
          <a:lstStyle>
            <a:lvl1pPr marL="0" indent="0" algn="ctr">
              <a:buNone/>
              <a:defRPr sz="1920"/>
            </a:lvl1pPr>
            <a:lvl2pPr marL="365760" indent="0" algn="ctr">
              <a:buNone/>
              <a:defRPr sz="1600"/>
            </a:lvl2pPr>
            <a:lvl3pPr marL="731520" indent="0" algn="ctr">
              <a:buNone/>
              <a:defRPr sz="1440"/>
            </a:lvl3pPr>
            <a:lvl4pPr marL="1097280" indent="0" algn="ctr">
              <a:buNone/>
              <a:defRPr sz="1280"/>
            </a:lvl4pPr>
            <a:lvl5pPr marL="1463040" indent="0" algn="ctr">
              <a:buNone/>
              <a:defRPr sz="1280"/>
            </a:lvl5pPr>
            <a:lvl6pPr marL="1828800" indent="0" algn="ctr">
              <a:buNone/>
              <a:defRPr sz="1280"/>
            </a:lvl6pPr>
            <a:lvl7pPr marL="2194560" indent="0" algn="ctr">
              <a:buNone/>
              <a:defRPr sz="1280"/>
            </a:lvl7pPr>
            <a:lvl8pPr marL="2560320" indent="0" algn="ctr">
              <a:buNone/>
              <a:defRPr sz="1280"/>
            </a:lvl8pPr>
            <a:lvl9pPr marL="2926080" indent="0" algn="ctr">
              <a:buNone/>
              <a:defRPr sz="12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441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311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34940" y="486834"/>
            <a:ext cx="1577340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486834"/>
            <a:ext cx="4640580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53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716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10" y="2279653"/>
            <a:ext cx="6309360" cy="3803649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110" y="6119286"/>
            <a:ext cx="6309360" cy="2000249"/>
          </a:xfrm>
        </p:spPr>
        <p:txBody>
          <a:bodyPr/>
          <a:lstStyle>
            <a:lvl1pPr marL="0" indent="0">
              <a:buNone/>
              <a:defRPr sz="1920">
                <a:solidFill>
                  <a:schemeClr val="tx1"/>
                </a:solidFill>
              </a:defRPr>
            </a:lvl1pPr>
            <a:lvl2pPr marL="3657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315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0972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4pPr>
            <a:lvl5pPr marL="146304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5pPr>
            <a:lvl6pPr marL="182880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6pPr>
            <a:lvl7pPr marL="219456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7pPr>
            <a:lvl8pPr marL="256032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8pPr>
            <a:lvl9pPr marL="29260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252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2434167"/>
            <a:ext cx="310896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3320" y="2434167"/>
            <a:ext cx="310896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941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486836"/>
            <a:ext cx="6309360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874" y="2241551"/>
            <a:ext cx="3094672" cy="1098549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4" y="3340100"/>
            <a:ext cx="3094672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3320" y="2241551"/>
            <a:ext cx="3109913" cy="1098549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03320" y="3340100"/>
            <a:ext cx="310991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941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63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306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09600"/>
            <a:ext cx="2359342" cy="213360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9913" y="1316569"/>
            <a:ext cx="3703320" cy="6498167"/>
          </a:xfrm>
        </p:spPr>
        <p:txBody>
          <a:bodyPr/>
          <a:lstStyle>
            <a:lvl1pPr>
              <a:defRPr sz="2560"/>
            </a:lvl1pPr>
            <a:lvl2pPr>
              <a:defRPr sz="2240"/>
            </a:lvl2pPr>
            <a:lvl3pPr>
              <a:defRPr sz="192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2743200"/>
            <a:ext cx="2359342" cy="5082117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240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09600"/>
            <a:ext cx="2359342" cy="213360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09913" y="1316569"/>
            <a:ext cx="3703320" cy="6498167"/>
          </a:xfrm>
        </p:spPr>
        <p:txBody>
          <a:bodyPr anchor="t"/>
          <a:lstStyle>
            <a:lvl1pPr marL="0" indent="0">
              <a:buNone/>
              <a:defRPr sz="2560"/>
            </a:lvl1pPr>
            <a:lvl2pPr marL="365760" indent="0">
              <a:buNone/>
              <a:defRPr sz="2240"/>
            </a:lvl2pPr>
            <a:lvl3pPr marL="731520" indent="0">
              <a:buNone/>
              <a:defRPr sz="192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2743200"/>
            <a:ext cx="2359342" cy="5082117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152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486836"/>
            <a:ext cx="630936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2434167"/>
            <a:ext cx="630936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8475136"/>
            <a:ext cx="164592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41B40-259D-4FA2-A413-26AF32D087BA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3160" y="8475136"/>
            <a:ext cx="246888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6360" y="8475136"/>
            <a:ext cx="164592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268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31520" rtl="0" eaLnBrk="1" latinLnBrk="0" hangingPunct="1">
        <a:lnSpc>
          <a:spcPct val="90000"/>
        </a:lnSpc>
        <a:spcBef>
          <a:spcPct val="0"/>
        </a:spcBef>
        <a:buNone/>
        <a:defRPr sz="3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73152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hristine.Henderson@jppss.k12.la.us" TargetMode="External"/><Relationship Id="rId7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826" y="-15833"/>
            <a:ext cx="7315199" cy="9144000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367634" y="2090774"/>
            <a:ext cx="3795802" cy="1600438"/>
          </a:xfrm>
          <a:prstGeom prst="rect">
            <a:avLst/>
          </a:prstGeom>
          <a:noFill/>
          <a:ln w="57150">
            <a:solidFill>
              <a:srgbClr val="BD96D3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itchFamily="34" charset="0"/>
                <a:ea typeface="LLElementary2" panose="02000603000000000000" pitchFamily="2" charset="0"/>
                <a:cs typeface="Arial" pitchFamily="34" charset="0"/>
              </a:rPr>
              <a:t>Hi! My </a:t>
            </a:r>
            <a:r>
              <a:rPr lang="en-US" sz="1400" dirty="0" smtClean="0">
                <a:latin typeface="Arial" pitchFamily="34" charset="0"/>
                <a:ea typeface="LLElementary2" panose="02000603000000000000" pitchFamily="2" charset="0"/>
                <a:cs typeface="Arial" pitchFamily="34" charset="0"/>
              </a:rPr>
              <a:t>name is Christine Henderson! </a:t>
            </a:r>
            <a:r>
              <a:rPr lang="en-US" sz="1400" dirty="0">
                <a:latin typeface="Arial" pitchFamily="34" charset="0"/>
                <a:ea typeface="LLElementary2" panose="02000603000000000000" pitchFamily="2" charset="0"/>
                <a:cs typeface="Arial" pitchFamily="34" charset="0"/>
              </a:rPr>
              <a:t>I will be your child’s </a:t>
            </a:r>
            <a:r>
              <a:rPr lang="en-US" sz="1400" dirty="0" smtClean="0">
                <a:latin typeface="Arial" pitchFamily="34" charset="0"/>
                <a:ea typeface="LLElementary2" panose="02000603000000000000" pitchFamily="2" charset="0"/>
                <a:cs typeface="Arial" pitchFamily="34" charset="0"/>
              </a:rPr>
              <a:t>4th </a:t>
            </a:r>
            <a:r>
              <a:rPr lang="en-US" sz="1400" dirty="0">
                <a:latin typeface="Arial" pitchFamily="34" charset="0"/>
                <a:ea typeface="LLElementary2" panose="02000603000000000000" pitchFamily="2" charset="0"/>
                <a:cs typeface="Arial" pitchFamily="34" charset="0"/>
              </a:rPr>
              <a:t>grade </a:t>
            </a:r>
            <a:r>
              <a:rPr lang="en-US" sz="1400" dirty="0" smtClean="0">
                <a:latin typeface="Arial" pitchFamily="34" charset="0"/>
                <a:ea typeface="LLElementary2" panose="02000603000000000000" pitchFamily="2" charset="0"/>
                <a:cs typeface="Arial" pitchFamily="34" charset="0"/>
              </a:rPr>
              <a:t>teacher </a:t>
            </a:r>
            <a:r>
              <a:rPr lang="en-US" sz="1400" dirty="0">
                <a:latin typeface="Arial" pitchFamily="34" charset="0"/>
                <a:ea typeface="LLElementary2" panose="02000603000000000000" pitchFamily="2" charset="0"/>
                <a:cs typeface="Arial" pitchFamily="34" charset="0"/>
              </a:rPr>
              <a:t>for the </a:t>
            </a:r>
            <a:r>
              <a:rPr lang="en-US" sz="1400" dirty="0" smtClean="0">
                <a:latin typeface="Arial" pitchFamily="34" charset="0"/>
                <a:ea typeface="LLElementary2" panose="02000603000000000000" pitchFamily="2" charset="0"/>
                <a:cs typeface="Arial" pitchFamily="34" charset="0"/>
              </a:rPr>
              <a:t>2019-2020 </a:t>
            </a:r>
            <a:r>
              <a:rPr lang="en-US" sz="1400" dirty="0">
                <a:latin typeface="Arial" pitchFamily="34" charset="0"/>
                <a:ea typeface="LLElementary2" panose="02000603000000000000" pitchFamily="2" charset="0"/>
                <a:cs typeface="Arial" pitchFamily="34" charset="0"/>
              </a:rPr>
              <a:t>school year! This will be my </a:t>
            </a:r>
            <a:r>
              <a:rPr lang="en-US" sz="1400" dirty="0" smtClean="0">
                <a:latin typeface="Arial" pitchFamily="34" charset="0"/>
                <a:ea typeface="LLElementary2" panose="02000603000000000000" pitchFamily="2" charset="0"/>
                <a:cs typeface="Arial" pitchFamily="34" charset="0"/>
              </a:rPr>
              <a:t>22</a:t>
            </a:r>
            <a:r>
              <a:rPr lang="en-US" sz="1400" baseline="30000" dirty="0" smtClean="0">
                <a:latin typeface="Arial" pitchFamily="34" charset="0"/>
                <a:ea typeface="LLElementary2" panose="02000603000000000000" pitchFamily="2" charset="0"/>
                <a:cs typeface="Arial" pitchFamily="34" charset="0"/>
              </a:rPr>
              <a:t>nd</a:t>
            </a:r>
            <a:r>
              <a:rPr lang="en-US" sz="1400" dirty="0" smtClean="0">
                <a:latin typeface="Arial" pitchFamily="34" charset="0"/>
                <a:ea typeface="LLElementary2" panose="02000603000000000000" pitchFamily="2" charset="0"/>
                <a:cs typeface="Arial" pitchFamily="34" charset="0"/>
              </a:rPr>
              <a:t>  </a:t>
            </a:r>
            <a:r>
              <a:rPr lang="en-US" sz="1400" dirty="0">
                <a:latin typeface="Arial" pitchFamily="34" charset="0"/>
                <a:ea typeface="LLElementary2" panose="02000603000000000000" pitchFamily="2" charset="0"/>
                <a:cs typeface="Arial" pitchFamily="34" charset="0"/>
              </a:rPr>
              <a:t>year teaching </a:t>
            </a:r>
            <a:r>
              <a:rPr lang="en-US" sz="1400" dirty="0" smtClean="0">
                <a:latin typeface="Arial" pitchFamily="34" charset="0"/>
                <a:ea typeface="LLElementary2" panose="02000603000000000000" pitchFamily="2" charset="0"/>
                <a:cs typeface="Arial" pitchFamily="34" charset="0"/>
              </a:rPr>
              <a:t>and </a:t>
            </a:r>
            <a:r>
              <a:rPr lang="en-US" sz="1400" dirty="0" smtClean="0">
                <a:latin typeface="Arial" pitchFamily="34" charset="0"/>
                <a:ea typeface="LLElementary2" panose="02000603000000000000" pitchFamily="2" charset="0"/>
                <a:cs typeface="Arial" pitchFamily="34" charset="0"/>
              </a:rPr>
              <a:t>14</a:t>
            </a:r>
            <a:r>
              <a:rPr lang="en-US" sz="1400" baseline="30000" dirty="0" smtClean="0">
                <a:latin typeface="Arial" pitchFamily="34" charset="0"/>
                <a:ea typeface="LLElementary2" panose="02000603000000000000" pitchFamily="2" charset="0"/>
                <a:cs typeface="Arial" pitchFamily="34" charset="0"/>
              </a:rPr>
              <a:t>th</a:t>
            </a:r>
            <a:r>
              <a:rPr lang="en-US" sz="1400" dirty="0" smtClean="0">
                <a:latin typeface="Arial" pitchFamily="34" charset="0"/>
                <a:ea typeface="LLElementary2" panose="02000603000000000000" pitchFamily="2" charset="0"/>
                <a:cs typeface="Arial" pitchFamily="34" charset="0"/>
              </a:rPr>
              <a:t> </a:t>
            </a:r>
            <a:r>
              <a:rPr lang="en-US" sz="1400" dirty="0" smtClean="0">
                <a:latin typeface="Arial" pitchFamily="34" charset="0"/>
                <a:ea typeface="LLElementary2" panose="02000603000000000000" pitchFamily="2" charset="0"/>
                <a:cs typeface="Arial" pitchFamily="34" charset="0"/>
              </a:rPr>
              <a:t>year at Gretna No.2 Academy. I </a:t>
            </a:r>
            <a:r>
              <a:rPr lang="en-US" sz="1400" dirty="0">
                <a:latin typeface="Arial" pitchFamily="34" charset="0"/>
                <a:ea typeface="LLElementary2" panose="02000603000000000000" pitchFamily="2" charset="0"/>
                <a:cs typeface="Arial" pitchFamily="34" charset="0"/>
              </a:rPr>
              <a:t>am </a:t>
            </a:r>
            <a:r>
              <a:rPr lang="en-US" sz="1400" dirty="0" smtClean="0">
                <a:latin typeface="Arial" pitchFamily="34" charset="0"/>
                <a:ea typeface="LLElementary2" panose="02000603000000000000" pitchFamily="2" charset="0"/>
                <a:cs typeface="Arial" pitchFamily="34" charset="0"/>
              </a:rPr>
              <a:t>married to Shawn, a nurse,  and have a son, Jack.  I also coach the Patrick Taylor Volleyball team.</a:t>
            </a:r>
            <a:endParaRPr lang="en-US" sz="1400" dirty="0">
              <a:latin typeface="Arial" pitchFamily="34" charset="0"/>
              <a:ea typeface="LLElementary2" panose="02000603000000000000" pitchFamily="2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-596186" y="1701713"/>
            <a:ext cx="3176552" cy="405881"/>
          </a:xfrm>
          <a:prstGeom prst="rect">
            <a:avLst/>
          </a:prstGeom>
          <a:noFill/>
        </p:spPr>
        <p:txBody>
          <a:bodyPr wrap="square" lIns="51435" tIns="25718" rIns="51435" bIns="25718">
            <a:spAutoFit/>
          </a:bodyPr>
          <a:lstStyle/>
          <a:p>
            <a:pPr algn="ctr"/>
            <a:r>
              <a:rPr lang="en-US" sz="2300" dirty="0">
                <a:ln w="0"/>
                <a:effectLst>
                  <a:glow rad="101600">
                    <a:srgbClr val="70D453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T</a:t>
            </a:r>
            <a:r>
              <a:rPr lang="en-US" sz="2300" dirty="0">
                <a:ln w="0"/>
                <a:effectLst>
                  <a:glow rad="101600">
                    <a:srgbClr val="C3A1D6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h</a:t>
            </a:r>
            <a:r>
              <a:rPr lang="en-US" sz="2300" dirty="0">
                <a:ln w="0"/>
                <a:effectLst>
                  <a:glow rad="101600">
                    <a:srgbClr val="2FA6C8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e</a:t>
            </a:r>
            <a:r>
              <a:rPr lang="en-US" sz="2300" dirty="0">
                <a:ln w="0"/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 </a:t>
            </a:r>
            <a:r>
              <a:rPr lang="en-US" sz="2300" dirty="0">
                <a:ln w="0"/>
                <a:effectLst>
                  <a:glow rad="101600">
                    <a:srgbClr val="D9E929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B</a:t>
            </a:r>
            <a:r>
              <a:rPr lang="en-US" sz="2300" dirty="0">
                <a:ln w="0"/>
                <a:effectLst>
                  <a:glow rad="101600">
                    <a:srgbClr val="F7AA15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a</a:t>
            </a:r>
            <a:r>
              <a:rPr lang="en-US" sz="2300" dirty="0">
                <a:ln w="0"/>
                <a:effectLst>
                  <a:glow rad="101600">
                    <a:srgbClr val="75D45A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s</a:t>
            </a:r>
            <a:r>
              <a:rPr lang="en-US" sz="2300" dirty="0">
                <a:ln w="0"/>
                <a:effectLst>
                  <a:glow rad="101600">
                    <a:srgbClr val="C6A3D9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i</a:t>
            </a:r>
            <a:r>
              <a:rPr lang="en-US" sz="2300" dirty="0">
                <a:ln w="0"/>
                <a:effectLst>
                  <a:glow rad="101600">
                    <a:srgbClr val="2EA7CA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c</a:t>
            </a:r>
            <a:r>
              <a:rPr lang="en-US" sz="2300" dirty="0">
                <a:ln w="0"/>
                <a:effectLst>
                  <a:glow rad="101600">
                    <a:srgbClr val="CFDE28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s</a:t>
            </a:r>
            <a:r>
              <a:rPr lang="en-US" sz="2300" dirty="0">
                <a:ln w="0"/>
                <a:effectLst>
                  <a:glow rad="101600">
                    <a:srgbClr val="FEA801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!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472953" y="5321186"/>
            <a:ext cx="3147684" cy="359715"/>
          </a:xfrm>
          <a:prstGeom prst="rect">
            <a:avLst/>
          </a:prstGeom>
          <a:noFill/>
        </p:spPr>
        <p:txBody>
          <a:bodyPr wrap="square" lIns="51435" tIns="25718" rIns="51435" bIns="25718">
            <a:spAutoFit/>
          </a:bodyPr>
          <a:lstStyle/>
          <a:p>
            <a:pPr algn="ctr"/>
            <a:r>
              <a:rPr lang="en-US" sz="2000" dirty="0">
                <a:ln w="0"/>
                <a:effectLst>
                  <a:glow rad="101600">
                    <a:srgbClr val="70D453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M</a:t>
            </a:r>
            <a:r>
              <a:rPr lang="en-US" sz="2000" dirty="0">
                <a:ln w="0"/>
                <a:effectLst>
                  <a:glow rad="101600">
                    <a:srgbClr val="C3A1D6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y </a:t>
            </a:r>
            <a:r>
              <a:rPr lang="en-US" sz="2000" dirty="0">
                <a:ln w="0"/>
                <a:effectLst>
                  <a:glow rad="101600">
                    <a:srgbClr val="2FA6C8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E</a:t>
            </a:r>
            <a:r>
              <a:rPr lang="en-US" sz="2000" dirty="0">
                <a:ln w="0"/>
                <a:effectLst>
                  <a:glow rad="101600">
                    <a:srgbClr val="D9E929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d</a:t>
            </a:r>
            <a:r>
              <a:rPr lang="en-US" sz="2000" dirty="0">
                <a:ln w="0"/>
                <a:effectLst>
                  <a:glow rad="101600">
                    <a:srgbClr val="F7AA15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u</a:t>
            </a:r>
            <a:r>
              <a:rPr lang="en-US" sz="2000" dirty="0">
                <a:ln w="0"/>
                <a:effectLst>
                  <a:glow rad="101600">
                    <a:srgbClr val="75D45A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c</a:t>
            </a:r>
            <a:r>
              <a:rPr lang="en-US" sz="2000" dirty="0">
                <a:ln w="0"/>
                <a:effectLst>
                  <a:glow rad="101600">
                    <a:srgbClr val="C6A3D9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a</a:t>
            </a:r>
            <a:r>
              <a:rPr lang="en-US" sz="2000" dirty="0">
                <a:ln w="0"/>
                <a:effectLst>
                  <a:glow rad="101600">
                    <a:srgbClr val="2EA7CA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t</a:t>
            </a:r>
            <a:r>
              <a:rPr lang="en-US" sz="2000" dirty="0">
                <a:ln w="0"/>
                <a:effectLst>
                  <a:glow rad="101600">
                    <a:srgbClr val="CFDE28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i</a:t>
            </a:r>
            <a:r>
              <a:rPr lang="en-US" sz="2000" dirty="0">
                <a:ln w="0"/>
                <a:effectLst>
                  <a:glow rad="101600">
                    <a:srgbClr val="FEA801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o</a:t>
            </a:r>
            <a:r>
              <a:rPr lang="en-US" sz="2000" dirty="0">
                <a:ln w="0"/>
                <a:effectLst>
                  <a:glow rad="101600">
                    <a:srgbClr val="70D553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n</a:t>
            </a:r>
            <a:r>
              <a:rPr lang="en-US" sz="2000" dirty="0">
                <a:ln w="0"/>
                <a:effectLst>
                  <a:glow rad="101600">
                    <a:srgbClr val="C3A3D4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!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515298" y="5603792"/>
            <a:ext cx="3105339" cy="1384995"/>
          </a:xfrm>
          <a:prstGeom prst="rect">
            <a:avLst/>
          </a:prstGeom>
          <a:noFill/>
          <a:ln w="57150">
            <a:solidFill>
              <a:srgbClr val="FBA807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ea typeface="LLElementary2" panose="02000603000000000000" pitchFamily="2" charset="0"/>
                <a:cs typeface="Arial" pitchFamily="34" charset="0"/>
              </a:rPr>
              <a:t>In the fall of 1990, I began studies at The University of Southwestern Louisiana for Nursing.  I transferred to The University of New Orleans and began studies in education.  I received my BA in Education from UNO in 1997, then my Master of Education in 2005.</a:t>
            </a:r>
            <a:endParaRPr lang="en-US" sz="1200" dirty="0">
              <a:latin typeface="KG Miss Kindergarten" panose="02000000000000000000" pitchFamily="2" charset="0"/>
              <a:ea typeface="LLElementary2" panose="02000603000000000000" pitchFamily="2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96258" y="3601220"/>
            <a:ext cx="2918507" cy="405881"/>
          </a:xfrm>
          <a:prstGeom prst="rect">
            <a:avLst/>
          </a:prstGeom>
          <a:noFill/>
        </p:spPr>
        <p:txBody>
          <a:bodyPr wrap="square" lIns="51435" tIns="25718" rIns="51435" bIns="25718">
            <a:spAutoFit/>
          </a:bodyPr>
          <a:lstStyle/>
          <a:p>
            <a:pPr algn="ctr"/>
            <a:r>
              <a:rPr lang="en-US" sz="2300" spc="-150" dirty="0">
                <a:ln w="0"/>
                <a:effectLst>
                  <a:glow rad="101600">
                    <a:srgbClr val="70D453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M</a:t>
            </a:r>
            <a:r>
              <a:rPr lang="en-US" sz="2300" spc="-150" dirty="0">
                <a:ln w="0"/>
                <a:effectLst>
                  <a:glow rad="101600">
                    <a:srgbClr val="C3A1D6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y </a:t>
            </a:r>
            <a:r>
              <a:rPr lang="en-US" sz="2300" spc="-150" dirty="0" smtClean="0">
                <a:ln w="0"/>
                <a:effectLst>
                  <a:glow rad="101600">
                    <a:srgbClr val="2FA6C8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C</a:t>
            </a:r>
            <a:r>
              <a:rPr lang="en-US" sz="2300" spc="-150" dirty="0" smtClean="0">
                <a:ln w="0"/>
                <a:effectLst>
                  <a:glow rad="101600">
                    <a:srgbClr val="D9E929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h</a:t>
            </a:r>
            <a:r>
              <a:rPr lang="en-US" sz="2300" spc="-150" dirty="0" smtClean="0">
                <a:ln w="0"/>
                <a:effectLst>
                  <a:glow rad="101600">
                    <a:srgbClr val="F7AA15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i</a:t>
            </a:r>
            <a:r>
              <a:rPr lang="en-US" sz="2300" spc="-150" dirty="0" smtClean="0">
                <a:ln w="0"/>
                <a:effectLst>
                  <a:glow rad="101600">
                    <a:srgbClr val="75D45A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l</a:t>
            </a:r>
            <a:r>
              <a:rPr lang="en-US" sz="2300" spc="-150" dirty="0" smtClean="0">
                <a:ln w="0"/>
                <a:effectLst>
                  <a:glow rad="101600">
                    <a:srgbClr val="C6A3D9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d</a:t>
            </a:r>
            <a:r>
              <a:rPr lang="en-US" sz="2300" spc="-150" dirty="0" smtClean="0">
                <a:ln w="0"/>
                <a:effectLst>
                  <a:glow rad="101600">
                    <a:srgbClr val="2EA7CA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h</a:t>
            </a:r>
            <a:r>
              <a:rPr lang="en-US" sz="2300" spc="-150" dirty="0" smtClean="0">
                <a:ln w="0"/>
                <a:effectLst>
                  <a:glow rad="101600">
                    <a:srgbClr val="CFDE28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o</a:t>
            </a:r>
            <a:r>
              <a:rPr lang="en-US" sz="2300" spc="-150" dirty="0" smtClean="0">
                <a:ln w="0"/>
                <a:effectLst>
                  <a:glow rad="101600">
                    <a:srgbClr val="FEA801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o</a:t>
            </a:r>
            <a:r>
              <a:rPr lang="en-US" sz="2300" spc="-150" dirty="0" smtClean="0">
                <a:ln w="0"/>
                <a:effectLst>
                  <a:glow rad="101600">
                    <a:srgbClr val="70D553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d</a:t>
            </a:r>
            <a:r>
              <a:rPr lang="en-US" sz="2300" spc="-150" dirty="0">
                <a:ln w="0"/>
                <a:effectLst>
                  <a:glow rad="101600">
                    <a:srgbClr val="C3A3D4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!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94554" y="3923746"/>
            <a:ext cx="2912872" cy="1384995"/>
          </a:xfrm>
          <a:prstGeom prst="rect">
            <a:avLst/>
          </a:prstGeom>
          <a:noFill/>
          <a:ln w="57150">
            <a:solidFill>
              <a:srgbClr val="72CC58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itchFamily="34" charset="0"/>
                <a:ea typeface="LLElementary2" panose="02000603000000000000" pitchFamily="2" charset="0"/>
                <a:cs typeface="Arial" pitchFamily="34" charset="0"/>
              </a:rPr>
              <a:t>I grew </a:t>
            </a:r>
            <a:r>
              <a:rPr lang="en-US" sz="1200" dirty="0" smtClean="0">
                <a:latin typeface="Arial" pitchFamily="34" charset="0"/>
                <a:ea typeface="LLElementary2" panose="02000603000000000000" pitchFamily="2" charset="0"/>
                <a:cs typeface="Arial" pitchFamily="34" charset="0"/>
              </a:rPr>
              <a:t>up in </a:t>
            </a:r>
            <a:r>
              <a:rPr lang="en-US" sz="1200" dirty="0" err="1" smtClean="0">
                <a:latin typeface="Arial" pitchFamily="34" charset="0"/>
                <a:ea typeface="LLElementary2" panose="02000603000000000000" pitchFamily="2" charset="0"/>
                <a:cs typeface="Arial" pitchFamily="34" charset="0"/>
              </a:rPr>
              <a:t>Terrytown</a:t>
            </a:r>
            <a:r>
              <a:rPr lang="en-US" sz="1200" dirty="0" smtClean="0">
                <a:latin typeface="Arial" pitchFamily="34" charset="0"/>
                <a:ea typeface="LLElementary2" panose="02000603000000000000" pitchFamily="2" charset="0"/>
                <a:cs typeface="Arial" pitchFamily="34" charset="0"/>
              </a:rPr>
              <a:t>, Louisiana where </a:t>
            </a:r>
            <a:r>
              <a:rPr lang="en-US" sz="1200" dirty="0">
                <a:latin typeface="Arial" pitchFamily="34" charset="0"/>
                <a:ea typeface="LLElementary2" panose="02000603000000000000" pitchFamily="2" charset="0"/>
                <a:cs typeface="Arial" pitchFamily="34" charset="0"/>
              </a:rPr>
              <a:t>I </a:t>
            </a:r>
            <a:r>
              <a:rPr lang="en-US" sz="1200" dirty="0" smtClean="0">
                <a:latin typeface="Arial" pitchFamily="34" charset="0"/>
                <a:ea typeface="LLElementary2" panose="02000603000000000000" pitchFamily="2" charset="0"/>
                <a:cs typeface="Arial" pitchFamily="34" charset="0"/>
              </a:rPr>
              <a:t>attended JPPSS schools from K-8.  I enjoyed playing sports such as track, volleyball, basketball, &amp; softball at the </a:t>
            </a:r>
            <a:r>
              <a:rPr lang="en-US" sz="1200" dirty="0" err="1" smtClean="0">
                <a:latin typeface="Arial" pitchFamily="34" charset="0"/>
                <a:ea typeface="LLElementary2" panose="02000603000000000000" pitchFamily="2" charset="0"/>
                <a:cs typeface="Arial" pitchFamily="34" charset="0"/>
              </a:rPr>
              <a:t>Terrytown</a:t>
            </a:r>
            <a:r>
              <a:rPr lang="en-US" sz="1200" dirty="0" smtClean="0">
                <a:latin typeface="Arial" pitchFamily="34" charset="0"/>
                <a:ea typeface="LLElementary2" panose="02000603000000000000" pitchFamily="2" charset="0"/>
                <a:cs typeface="Arial" pitchFamily="34" charset="0"/>
              </a:rPr>
              <a:t> Playground.  Go Fighting Irish!! I graduated from Archbishop </a:t>
            </a:r>
            <a:r>
              <a:rPr lang="en-US" sz="1200" dirty="0" err="1" smtClean="0">
                <a:latin typeface="Arial" pitchFamily="34" charset="0"/>
                <a:ea typeface="LLElementary2" panose="02000603000000000000" pitchFamily="2" charset="0"/>
                <a:cs typeface="Arial" pitchFamily="34" charset="0"/>
              </a:rPr>
              <a:t>Blenk</a:t>
            </a:r>
            <a:r>
              <a:rPr lang="en-US" sz="1200" dirty="0" smtClean="0">
                <a:latin typeface="Arial" pitchFamily="34" charset="0"/>
                <a:ea typeface="LLElementary2" panose="02000603000000000000" pitchFamily="2" charset="0"/>
                <a:cs typeface="Arial" pitchFamily="34" charset="0"/>
              </a:rPr>
              <a:t> High School in 1990. Go Doves!!</a:t>
            </a:r>
            <a:endParaRPr lang="en-US" sz="1200" dirty="0">
              <a:latin typeface="Arial" pitchFamily="34" charset="0"/>
              <a:ea typeface="LLElementary2" panose="02000603000000000000" pitchFamily="2" charset="0"/>
              <a:cs typeface="Arial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67133" y="7173452"/>
            <a:ext cx="2569595" cy="421270"/>
          </a:xfrm>
          <a:prstGeom prst="rect">
            <a:avLst/>
          </a:prstGeom>
          <a:noFill/>
        </p:spPr>
        <p:txBody>
          <a:bodyPr wrap="square" lIns="51435" tIns="25718" rIns="51435" bIns="25718">
            <a:spAutoFit/>
          </a:bodyPr>
          <a:lstStyle/>
          <a:p>
            <a:pPr algn="ctr"/>
            <a:r>
              <a:rPr lang="en-US" sz="2400" dirty="0">
                <a:ln w="0"/>
                <a:effectLst>
                  <a:glow rad="101600">
                    <a:srgbClr val="70D453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C</a:t>
            </a:r>
            <a:r>
              <a:rPr lang="en-US" sz="2400" dirty="0">
                <a:ln w="0"/>
                <a:effectLst>
                  <a:glow rad="101600">
                    <a:srgbClr val="C3A1D6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o</a:t>
            </a:r>
            <a:r>
              <a:rPr lang="en-US" sz="2400" dirty="0">
                <a:ln w="0"/>
                <a:effectLst>
                  <a:glow rad="101600">
                    <a:srgbClr val="2FA6C8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n</a:t>
            </a:r>
            <a:r>
              <a:rPr lang="en-US" sz="2400" dirty="0">
                <a:ln w="0"/>
                <a:effectLst>
                  <a:glow rad="101600">
                    <a:srgbClr val="D9E929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t</a:t>
            </a:r>
            <a:r>
              <a:rPr lang="en-US" sz="2400" dirty="0">
                <a:ln w="0"/>
                <a:effectLst>
                  <a:glow rad="101600">
                    <a:srgbClr val="F7AA15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a</a:t>
            </a:r>
            <a:r>
              <a:rPr lang="en-US" sz="2400" dirty="0">
                <a:ln w="0"/>
                <a:effectLst>
                  <a:glow rad="101600">
                    <a:srgbClr val="75D45A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c</a:t>
            </a:r>
            <a:r>
              <a:rPr lang="en-US" sz="2400" dirty="0">
                <a:ln w="0"/>
                <a:effectLst>
                  <a:glow rad="101600">
                    <a:srgbClr val="C6A3D9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t </a:t>
            </a:r>
            <a:r>
              <a:rPr lang="en-US" sz="2400" dirty="0">
                <a:ln w="0"/>
                <a:effectLst>
                  <a:glow rad="101600">
                    <a:srgbClr val="2EA7CA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M</a:t>
            </a:r>
            <a:r>
              <a:rPr lang="en-US" sz="2400" dirty="0">
                <a:ln w="0"/>
                <a:effectLst>
                  <a:glow rad="101600">
                    <a:srgbClr val="CFDE28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e</a:t>
            </a:r>
            <a:r>
              <a:rPr lang="en-US" sz="2400" dirty="0">
                <a:ln w="0"/>
                <a:effectLst>
                  <a:glow rad="101600">
                    <a:srgbClr val="FEA801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!</a:t>
            </a:r>
            <a:endParaRPr lang="en-US" sz="2400" dirty="0">
              <a:ln w="0"/>
              <a:effectLst>
                <a:glow rad="101600">
                  <a:srgbClr val="C3A3D4"/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G Summer Storm Rough" panose="02000000000000000000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20664" y="7685655"/>
            <a:ext cx="2862531" cy="1200329"/>
          </a:xfrm>
          <a:prstGeom prst="rect">
            <a:avLst/>
          </a:prstGeom>
          <a:noFill/>
          <a:ln w="57150">
            <a:solidFill>
              <a:srgbClr val="33A5C6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itchFamily="34" charset="0"/>
                <a:ea typeface="LLElementary2" panose="02000603000000000000" pitchFamily="2" charset="0"/>
                <a:cs typeface="Arial" pitchFamily="34" charset="0"/>
              </a:rPr>
              <a:t>Email</a:t>
            </a:r>
            <a:r>
              <a:rPr lang="en-US" sz="1200" dirty="0">
                <a:latin typeface="Arial" pitchFamily="34" charset="0"/>
                <a:ea typeface="LLElementary2" panose="02000603000000000000" pitchFamily="2" charset="0"/>
                <a:cs typeface="Arial" pitchFamily="34" charset="0"/>
              </a:rPr>
              <a:t>: </a:t>
            </a:r>
            <a:r>
              <a:rPr lang="en-US" sz="1200" dirty="0" smtClean="0">
                <a:latin typeface="Arial" pitchFamily="34" charset="0"/>
                <a:ea typeface="LLElementary2" panose="02000603000000000000" pitchFamily="2" charset="0"/>
                <a:cs typeface="Arial" pitchFamily="34" charset="0"/>
                <a:hlinkClick r:id="rId3"/>
              </a:rPr>
              <a:t>Christine.Henderson@jppss.k12.la.us</a:t>
            </a:r>
            <a:r>
              <a:rPr lang="en-US" sz="1200" dirty="0" smtClean="0">
                <a:latin typeface="Arial" pitchFamily="34" charset="0"/>
                <a:ea typeface="LLElementary2" panose="02000603000000000000" pitchFamily="2" charset="0"/>
                <a:cs typeface="Arial" pitchFamily="34" charset="0"/>
              </a:rPr>
              <a:t> </a:t>
            </a:r>
          </a:p>
          <a:p>
            <a:r>
              <a:rPr lang="en-US" sz="1200" b="1" dirty="0" smtClean="0">
                <a:latin typeface="Arial" pitchFamily="34" charset="0"/>
                <a:ea typeface="LLElementary2" panose="02000603000000000000" pitchFamily="2" charset="0"/>
                <a:cs typeface="Arial" pitchFamily="34" charset="0"/>
              </a:rPr>
              <a:t>School</a:t>
            </a:r>
            <a:r>
              <a:rPr lang="en-US" sz="1200" dirty="0" smtClean="0">
                <a:latin typeface="Arial" pitchFamily="34" charset="0"/>
                <a:ea typeface="LLElementary2" panose="02000603000000000000" pitchFamily="2" charset="0"/>
                <a:cs typeface="Arial" pitchFamily="34" charset="0"/>
              </a:rPr>
              <a:t> </a:t>
            </a:r>
            <a:r>
              <a:rPr lang="en-US" sz="1200" b="1" dirty="0">
                <a:latin typeface="Arial" pitchFamily="34" charset="0"/>
                <a:ea typeface="LLElementary2" panose="02000603000000000000" pitchFamily="2" charset="0"/>
                <a:cs typeface="Arial" pitchFamily="34" charset="0"/>
              </a:rPr>
              <a:t>Phone</a:t>
            </a:r>
            <a:r>
              <a:rPr lang="en-US" sz="1200" dirty="0">
                <a:latin typeface="Arial" pitchFamily="34" charset="0"/>
                <a:ea typeface="LLElementary2" panose="02000603000000000000" pitchFamily="2" charset="0"/>
                <a:cs typeface="Arial" pitchFamily="34" charset="0"/>
              </a:rPr>
              <a:t> </a:t>
            </a:r>
            <a:r>
              <a:rPr lang="en-US" sz="1200" b="1" dirty="0">
                <a:latin typeface="Arial" pitchFamily="34" charset="0"/>
                <a:ea typeface="LLElementary2" panose="02000603000000000000" pitchFamily="2" charset="0"/>
                <a:cs typeface="Arial" pitchFamily="34" charset="0"/>
              </a:rPr>
              <a:t>Number</a:t>
            </a:r>
            <a:r>
              <a:rPr lang="en-US" sz="1200" dirty="0">
                <a:latin typeface="Arial" pitchFamily="34" charset="0"/>
                <a:ea typeface="LLElementary2" panose="02000603000000000000" pitchFamily="2" charset="0"/>
                <a:cs typeface="Arial" pitchFamily="34" charset="0"/>
              </a:rPr>
              <a:t>: </a:t>
            </a:r>
            <a:endParaRPr lang="en-US" sz="1200" dirty="0" smtClean="0">
              <a:latin typeface="Arial" pitchFamily="34" charset="0"/>
              <a:ea typeface="LLElementary2" panose="02000603000000000000" pitchFamily="2" charset="0"/>
              <a:cs typeface="Arial" pitchFamily="34" charset="0"/>
            </a:endParaRPr>
          </a:p>
          <a:p>
            <a:r>
              <a:rPr lang="en-US" sz="1200" dirty="0" smtClean="0">
                <a:latin typeface="Arial" pitchFamily="34" charset="0"/>
                <a:ea typeface="LLElementary2" panose="02000603000000000000" pitchFamily="2" charset="0"/>
                <a:cs typeface="Arial" pitchFamily="34" charset="0"/>
              </a:rPr>
              <a:t>(504) 366-3582</a:t>
            </a:r>
            <a:endParaRPr lang="en-US" sz="1200" dirty="0">
              <a:latin typeface="Arial" pitchFamily="34" charset="0"/>
              <a:ea typeface="LLElementary2" panose="02000603000000000000" pitchFamily="2" charset="0"/>
              <a:cs typeface="Arial" pitchFamily="34" charset="0"/>
            </a:endParaRPr>
          </a:p>
          <a:p>
            <a:r>
              <a:rPr lang="en-US" sz="1200" dirty="0">
                <a:latin typeface="Arial" pitchFamily="34" charset="0"/>
                <a:ea typeface="LLElementary2" panose="02000603000000000000" pitchFamily="2" charset="0"/>
                <a:cs typeface="Arial" pitchFamily="34" charset="0"/>
              </a:rPr>
              <a:t>You can also write a note </a:t>
            </a:r>
            <a:r>
              <a:rPr lang="en-US" sz="1200" dirty="0" smtClean="0">
                <a:latin typeface="Arial" pitchFamily="34" charset="0"/>
                <a:ea typeface="LLElementary2" panose="02000603000000000000" pitchFamily="2" charset="0"/>
                <a:cs typeface="Arial" pitchFamily="34" charset="0"/>
              </a:rPr>
              <a:t>and send it in the orange folder.</a:t>
            </a:r>
            <a:endParaRPr lang="en-US" sz="1200" dirty="0">
              <a:latin typeface="Arial" pitchFamily="34" charset="0"/>
              <a:ea typeface="LLElementary2" panose="02000603000000000000" pitchFamily="2" charset="0"/>
              <a:cs typeface="Arial" pitchFamily="34" charset="0"/>
            </a:endParaRPr>
          </a:p>
        </p:txBody>
      </p:sp>
      <p:pic>
        <p:nvPicPr>
          <p:cNvPr id="38" name="Picture 8" descr="http://openclipart.org/image/800px/svg_to_png/174008/contact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0813" y="7439672"/>
            <a:ext cx="1597077" cy="1317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ectangle 38"/>
          <p:cNvSpPr/>
          <p:nvPr/>
        </p:nvSpPr>
        <p:spPr>
          <a:xfrm>
            <a:off x="4803620" y="4797681"/>
            <a:ext cx="2218134" cy="328937"/>
          </a:xfrm>
          <a:prstGeom prst="rect">
            <a:avLst/>
          </a:prstGeom>
          <a:noFill/>
        </p:spPr>
        <p:txBody>
          <a:bodyPr wrap="square" lIns="51435" tIns="25718" rIns="51435" bIns="25718">
            <a:spAutoFit/>
          </a:bodyPr>
          <a:lstStyle/>
          <a:p>
            <a:pPr algn="ctr"/>
            <a:r>
              <a:rPr lang="en-US" sz="1800" dirty="0">
                <a:ln w="0"/>
                <a:effectLst>
                  <a:glow rad="101600">
                    <a:srgbClr val="70D453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M</a:t>
            </a:r>
            <a:r>
              <a:rPr lang="en-US" sz="1800" dirty="0">
                <a:ln w="0"/>
                <a:effectLst>
                  <a:glow rad="101600">
                    <a:srgbClr val="C3A1D6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y </a:t>
            </a:r>
            <a:r>
              <a:rPr lang="en-US" sz="1800" dirty="0">
                <a:ln w="0"/>
                <a:effectLst>
                  <a:glow rad="101600">
                    <a:srgbClr val="2FA6C8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F</a:t>
            </a:r>
            <a:r>
              <a:rPr lang="en-US" sz="1800" dirty="0">
                <a:ln w="0"/>
                <a:effectLst>
                  <a:glow rad="101600">
                    <a:srgbClr val="D9E929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a</a:t>
            </a:r>
            <a:r>
              <a:rPr lang="en-US" sz="1800" dirty="0">
                <a:ln w="0"/>
                <a:effectLst>
                  <a:glow rad="101600">
                    <a:srgbClr val="F7AA15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v</a:t>
            </a:r>
            <a:r>
              <a:rPr lang="en-US" sz="1800" dirty="0">
                <a:ln w="0"/>
                <a:effectLst>
                  <a:glow rad="101600">
                    <a:srgbClr val="75D45A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o</a:t>
            </a:r>
            <a:r>
              <a:rPr lang="en-US" sz="1800" dirty="0">
                <a:ln w="0"/>
                <a:effectLst>
                  <a:glow rad="101600">
                    <a:srgbClr val="C6A3D9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r</a:t>
            </a:r>
            <a:r>
              <a:rPr lang="en-US" sz="1800" dirty="0">
                <a:ln w="0"/>
                <a:effectLst>
                  <a:glow rad="101600">
                    <a:srgbClr val="2EA7CA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i</a:t>
            </a:r>
            <a:r>
              <a:rPr lang="en-US" sz="1800" dirty="0">
                <a:ln w="0"/>
                <a:effectLst>
                  <a:glow rad="101600">
                    <a:srgbClr val="CFDE28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t</a:t>
            </a:r>
            <a:r>
              <a:rPr lang="en-US" sz="1800" dirty="0">
                <a:ln w="0"/>
                <a:effectLst>
                  <a:glow rad="101600">
                    <a:srgbClr val="FEA801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e</a:t>
            </a:r>
            <a:r>
              <a:rPr lang="en-US" sz="1800" dirty="0">
                <a:ln w="0"/>
                <a:effectLst>
                  <a:glow rad="101600">
                    <a:srgbClr val="70D553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s</a:t>
            </a:r>
            <a:r>
              <a:rPr lang="en-US" sz="1800" dirty="0">
                <a:ln w="0"/>
                <a:effectLst>
                  <a:glow rad="101600">
                    <a:srgbClr val="C3A3D4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!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803620" y="5068325"/>
            <a:ext cx="2098222" cy="3600986"/>
          </a:xfrm>
          <a:prstGeom prst="rect">
            <a:avLst/>
          </a:prstGeom>
          <a:noFill/>
          <a:ln w="57150">
            <a:solidFill>
              <a:srgbClr val="E2F513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itchFamily="34" charset="0"/>
                <a:ea typeface="LLElementary2" panose="02000603000000000000" pitchFamily="2" charset="0"/>
                <a:cs typeface="Arial" pitchFamily="34" charset="0"/>
              </a:rPr>
              <a:t>Food: </a:t>
            </a:r>
            <a:r>
              <a:rPr lang="en-US" sz="1200" dirty="0" smtClean="0">
                <a:latin typeface="Arial" pitchFamily="34" charset="0"/>
                <a:ea typeface="LLElementary2" panose="02000603000000000000" pitchFamily="2" charset="0"/>
                <a:cs typeface="Arial" pitchFamily="34" charset="0"/>
              </a:rPr>
              <a:t>Chinese</a:t>
            </a:r>
            <a:endParaRPr lang="en-US" sz="1200" dirty="0">
              <a:latin typeface="Arial" pitchFamily="34" charset="0"/>
              <a:ea typeface="LLElementary2" panose="02000603000000000000" pitchFamily="2" charset="0"/>
              <a:cs typeface="Arial" pitchFamily="34" charset="0"/>
            </a:endParaRPr>
          </a:p>
          <a:p>
            <a:r>
              <a:rPr lang="en-US" sz="1200" dirty="0" smtClean="0">
                <a:latin typeface="Arial" pitchFamily="34" charset="0"/>
                <a:ea typeface="LLElementary2" panose="02000603000000000000" pitchFamily="2" charset="0"/>
                <a:cs typeface="Arial" pitchFamily="34" charset="0"/>
              </a:rPr>
              <a:t>Happy Place: Beach</a:t>
            </a:r>
            <a:endParaRPr lang="en-US" sz="1200" dirty="0">
              <a:latin typeface="Arial" pitchFamily="34" charset="0"/>
              <a:ea typeface="LLElementary2" panose="02000603000000000000" pitchFamily="2" charset="0"/>
              <a:cs typeface="Arial" pitchFamily="34" charset="0"/>
            </a:endParaRPr>
          </a:p>
          <a:p>
            <a:r>
              <a:rPr lang="en-US" sz="1200" dirty="0">
                <a:latin typeface="Arial" pitchFamily="34" charset="0"/>
                <a:ea typeface="LLElementary2" panose="02000603000000000000" pitchFamily="2" charset="0"/>
                <a:cs typeface="Arial" pitchFamily="34" charset="0"/>
              </a:rPr>
              <a:t>Book: </a:t>
            </a:r>
            <a:r>
              <a:rPr lang="en-US" sz="1200" dirty="0" smtClean="0">
                <a:latin typeface="Arial" pitchFamily="34" charset="0"/>
                <a:ea typeface="LLElementary2" panose="02000603000000000000" pitchFamily="2" charset="0"/>
                <a:cs typeface="Arial" pitchFamily="34" charset="0"/>
              </a:rPr>
              <a:t>Happy Potter Series</a:t>
            </a:r>
            <a:endParaRPr lang="en-US" sz="1200" dirty="0">
              <a:latin typeface="Arial" pitchFamily="34" charset="0"/>
              <a:ea typeface="LLElementary2" panose="02000603000000000000" pitchFamily="2" charset="0"/>
              <a:cs typeface="Arial" pitchFamily="34" charset="0"/>
            </a:endParaRPr>
          </a:p>
          <a:p>
            <a:r>
              <a:rPr lang="en-US" sz="1200" dirty="0">
                <a:latin typeface="Arial" pitchFamily="34" charset="0"/>
                <a:ea typeface="LLElementary2" panose="02000603000000000000" pitchFamily="2" charset="0"/>
                <a:cs typeface="Arial" pitchFamily="34" charset="0"/>
              </a:rPr>
              <a:t>Color: </a:t>
            </a:r>
            <a:r>
              <a:rPr lang="en-US" sz="1200" dirty="0" smtClean="0">
                <a:latin typeface="Arial" pitchFamily="34" charset="0"/>
                <a:ea typeface="LLElementary2" panose="02000603000000000000" pitchFamily="2" charset="0"/>
                <a:cs typeface="Arial" pitchFamily="34" charset="0"/>
              </a:rPr>
              <a:t>Red</a:t>
            </a:r>
            <a:endParaRPr lang="en-US" sz="1200" dirty="0">
              <a:latin typeface="Arial" pitchFamily="34" charset="0"/>
              <a:ea typeface="LLElementary2" panose="02000603000000000000" pitchFamily="2" charset="0"/>
              <a:cs typeface="Arial" pitchFamily="34" charset="0"/>
            </a:endParaRPr>
          </a:p>
          <a:p>
            <a:r>
              <a:rPr lang="en-US" sz="1200" dirty="0">
                <a:latin typeface="Arial" pitchFamily="34" charset="0"/>
                <a:ea typeface="LLElementary2" panose="02000603000000000000" pitchFamily="2" charset="0"/>
                <a:cs typeface="Arial" pitchFamily="34" charset="0"/>
              </a:rPr>
              <a:t>Drink: </a:t>
            </a:r>
            <a:r>
              <a:rPr lang="en-US" sz="1200" dirty="0" smtClean="0">
                <a:latin typeface="Arial" pitchFamily="34" charset="0"/>
                <a:ea typeface="LLElementary2" panose="02000603000000000000" pitchFamily="2" charset="0"/>
                <a:cs typeface="Arial" pitchFamily="34" charset="0"/>
              </a:rPr>
              <a:t>Coke </a:t>
            </a:r>
            <a:r>
              <a:rPr lang="en-US" sz="1200" dirty="0">
                <a:latin typeface="Arial" pitchFamily="34" charset="0"/>
                <a:ea typeface="LLElementary2" panose="02000603000000000000" pitchFamily="2" charset="0"/>
                <a:cs typeface="Arial" pitchFamily="34" charset="0"/>
              </a:rPr>
              <a:t>or an ICEE!</a:t>
            </a:r>
          </a:p>
          <a:p>
            <a:r>
              <a:rPr lang="en-US" sz="1200" dirty="0">
                <a:latin typeface="Arial" pitchFamily="34" charset="0"/>
                <a:ea typeface="LLElementary2" panose="02000603000000000000" pitchFamily="2" charset="0"/>
                <a:cs typeface="Arial" pitchFamily="34" charset="0"/>
              </a:rPr>
              <a:t>Season: </a:t>
            </a:r>
            <a:r>
              <a:rPr lang="en-US" sz="1200" dirty="0" smtClean="0">
                <a:latin typeface="Arial" pitchFamily="34" charset="0"/>
                <a:ea typeface="LLElementary2" panose="02000603000000000000" pitchFamily="2" charset="0"/>
                <a:cs typeface="Arial" pitchFamily="34" charset="0"/>
              </a:rPr>
              <a:t>Winter</a:t>
            </a:r>
            <a:endParaRPr lang="en-US" sz="1200" dirty="0">
              <a:latin typeface="Arial" pitchFamily="34" charset="0"/>
              <a:ea typeface="LLElementary2" panose="02000603000000000000" pitchFamily="2" charset="0"/>
              <a:cs typeface="Arial" pitchFamily="34" charset="0"/>
            </a:endParaRPr>
          </a:p>
          <a:p>
            <a:r>
              <a:rPr lang="en-US" sz="1200" dirty="0">
                <a:latin typeface="Arial" pitchFamily="34" charset="0"/>
                <a:ea typeface="LLElementary2" panose="02000603000000000000" pitchFamily="2" charset="0"/>
                <a:cs typeface="Arial" pitchFamily="34" charset="0"/>
              </a:rPr>
              <a:t>Sports: </a:t>
            </a:r>
            <a:r>
              <a:rPr lang="en-US" sz="1200" dirty="0" smtClean="0">
                <a:latin typeface="Arial" pitchFamily="34" charset="0"/>
                <a:ea typeface="LLElementary2" panose="02000603000000000000" pitchFamily="2" charset="0"/>
                <a:cs typeface="Arial" pitchFamily="34" charset="0"/>
              </a:rPr>
              <a:t>Volleyball</a:t>
            </a:r>
            <a:endParaRPr lang="en-US" sz="1200" dirty="0">
              <a:latin typeface="Arial" pitchFamily="34" charset="0"/>
              <a:ea typeface="LLElementary2" panose="02000603000000000000" pitchFamily="2" charset="0"/>
              <a:cs typeface="Arial" pitchFamily="34" charset="0"/>
            </a:endParaRPr>
          </a:p>
          <a:p>
            <a:r>
              <a:rPr lang="en-US" sz="1200" dirty="0">
                <a:latin typeface="Arial" pitchFamily="34" charset="0"/>
                <a:ea typeface="LLElementary2" panose="02000603000000000000" pitchFamily="2" charset="0"/>
                <a:cs typeface="Arial" pitchFamily="34" charset="0"/>
              </a:rPr>
              <a:t>Fast Food: </a:t>
            </a:r>
            <a:r>
              <a:rPr lang="en-US" sz="1200" dirty="0" smtClean="0">
                <a:latin typeface="Arial" pitchFamily="34" charset="0"/>
                <a:ea typeface="LLElementary2" panose="02000603000000000000" pitchFamily="2" charset="0"/>
                <a:cs typeface="Arial" pitchFamily="34" charset="0"/>
              </a:rPr>
              <a:t>Chic-</a:t>
            </a:r>
            <a:r>
              <a:rPr lang="en-US" sz="1200" dirty="0" err="1" smtClean="0">
                <a:latin typeface="Arial" pitchFamily="34" charset="0"/>
                <a:ea typeface="LLElementary2" panose="02000603000000000000" pitchFamily="2" charset="0"/>
                <a:cs typeface="Arial" pitchFamily="34" charset="0"/>
              </a:rPr>
              <a:t>fil</a:t>
            </a:r>
            <a:r>
              <a:rPr lang="en-US" sz="1200" dirty="0" smtClean="0">
                <a:latin typeface="Arial" pitchFamily="34" charset="0"/>
                <a:ea typeface="LLElementary2" panose="02000603000000000000" pitchFamily="2" charset="0"/>
                <a:cs typeface="Arial" pitchFamily="34" charset="0"/>
              </a:rPr>
              <a:t>-A  and 5Guys</a:t>
            </a:r>
            <a:endParaRPr lang="en-US" sz="1200" dirty="0">
              <a:latin typeface="Arial" pitchFamily="34" charset="0"/>
              <a:ea typeface="LLElementary2" panose="02000603000000000000" pitchFamily="2" charset="0"/>
              <a:cs typeface="Arial" pitchFamily="34" charset="0"/>
            </a:endParaRPr>
          </a:p>
          <a:p>
            <a:r>
              <a:rPr lang="en-US" sz="1200" dirty="0" smtClean="0">
                <a:latin typeface="Arial" pitchFamily="34" charset="0"/>
                <a:ea typeface="LLElementary2" panose="02000603000000000000" pitchFamily="2" charset="0"/>
                <a:cs typeface="Arial" pitchFamily="34" charset="0"/>
              </a:rPr>
              <a:t>Team: Taylor Tigers</a:t>
            </a:r>
            <a:endParaRPr lang="en-US" sz="1200" dirty="0">
              <a:latin typeface="Arial" pitchFamily="34" charset="0"/>
              <a:ea typeface="LLElementary2" panose="02000603000000000000" pitchFamily="2" charset="0"/>
              <a:cs typeface="Arial" pitchFamily="34" charset="0"/>
            </a:endParaRPr>
          </a:p>
          <a:p>
            <a:r>
              <a:rPr lang="en-US" sz="1200" dirty="0" smtClean="0">
                <a:latin typeface="Arial" pitchFamily="34" charset="0"/>
                <a:ea typeface="LLElementary2" panose="02000603000000000000" pitchFamily="2" charset="0"/>
                <a:cs typeface="Arial" pitchFamily="34" charset="0"/>
              </a:rPr>
              <a:t>Hobby: Travel &amp; Reading</a:t>
            </a:r>
            <a:endParaRPr lang="en-US" sz="1200" dirty="0">
              <a:latin typeface="Arial" pitchFamily="34" charset="0"/>
              <a:ea typeface="LLElementary2" panose="02000603000000000000" pitchFamily="2" charset="0"/>
              <a:cs typeface="Arial" pitchFamily="34" charset="0"/>
            </a:endParaRPr>
          </a:p>
          <a:p>
            <a:r>
              <a:rPr lang="en-US" sz="1200" dirty="0">
                <a:latin typeface="Arial" pitchFamily="34" charset="0"/>
                <a:ea typeface="LLElementary2" panose="02000603000000000000" pitchFamily="2" charset="0"/>
                <a:cs typeface="Arial" pitchFamily="34" charset="0"/>
              </a:rPr>
              <a:t>Subject: </a:t>
            </a:r>
            <a:r>
              <a:rPr lang="en-US" sz="1200" dirty="0" smtClean="0">
                <a:latin typeface="Arial" pitchFamily="34" charset="0"/>
                <a:ea typeface="LLElementary2" panose="02000603000000000000" pitchFamily="2" charset="0"/>
                <a:cs typeface="Arial" pitchFamily="34" charset="0"/>
              </a:rPr>
              <a:t>Math</a:t>
            </a:r>
            <a:endParaRPr lang="en-US" sz="1200" dirty="0">
              <a:latin typeface="Arial" pitchFamily="34" charset="0"/>
              <a:ea typeface="LLElementary2" panose="02000603000000000000" pitchFamily="2" charset="0"/>
              <a:cs typeface="Arial" pitchFamily="34" charset="0"/>
            </a:endParaRPr>
          </a:p>
          <a:p>
            <a:r>
              <a:rPr lang="en-US" sz="1200" dirty="0">
                <a:latin typeface="Arial" pitchFamily="34" charset="0"/>
                <a:ea typeface="LLElementary2" panose="02000603000000000000" pitchFamily="2" charset="0"/>
                <a:cs typeface="Arial" pitchFamily="34" charset="0"/>
              </a:rPr>
              <a:t>Store: </a:t>
            </a:r>
            <a:r>
              <a:rPr lang="en-US" sz="1200" dirty="0" smtClean="0">
                <a:latin typeface="Arial" pitchFamily="34" charset="0"/>
                <a:ea typeface="LLElementary2" panose="02000603000000000000" pitchFamily="2" charset="0"/>
                <a:cs typeface="Arial" pitchFamily="34" charset="0"/>
              </a:rPr>
              <a:t>Target and </a:t>
            </a:r>
            <a:r>
              <a:rPr lang="en-US" sz="1200" dirty="0" err="1" smtClean="0">
                <a:latin typeface="Arial" pitchFamily="34" charset="0"/>
                <a:ea typeface="LLElementary2" panose="02000603000000000000" pitchFamily="2" charset="0"/>
                <a:cs typeface="Arial" pitchFamily="34" charset="0"/>
              </a:rPr>
              <a:t>Dillards</a:t>
            </a:r>
            <a:endParaRPr lang="en-US" sz="1200" dirty="0">
              <a:latin typeface="Arial" pitchFamily="34" charset="0"/>
              <a:ea typeface="LLElementary2" panose="02000603000000000000" pitchFamily="2" charset="0"/>
              <a:cs typeface="Arial" pitchFamily="34" charset="0"/>
            </a:endParaRPr>
          </a:p>
          <a:p>
            <a:r>
              <a:rPr lang="en-US" sz="1200" dirty="0">
                <a:latin typeface="Arial" pitchFamily="34" charset="0"/>
                <a:ea typeface="LLElementary2" panose="02000603000000000000" pitchFamily="2" charset="0"/>
                <a:cs typeface="Arial" pitchFamily="34" charset="0"/>
              </a:rPr>
              <a:t>Dessert</a:t>
            </a:r>
            <a:r>
              <a:rPr lang="en-US" sz="1200" dirty="0" smtClean="0">
                <a:latin typeface="Arial" pitchFamily="34" charset="0"/>
                <a:ea typeface="LLElementary2" panose="02000603000000000000" pitchFamily="2" charset="0"/>
                <a:cs typeface="Arial" pitchFamily="34" charset="0"/>
              </a:rPr>
              <a:t>: petit fours from Creative Cakes</a:t>
            </a:r>
            <a:endParaRPr lang="en-US" sz="1200" dirty="0">
              <a:latin typeface="Arial" pitchFamily="34" charset="0"/>
              <a:ea typeface="LLElementary2" panose="02000603000000000000" pitchFamily="2" charset="0"/>
              <a:cs typeface="Arial" pitchFamily="34" charset="0"/>
            </a:endParaRPr>
          </a:p>
          <a:p>
            <a:r>
              <a:rPr lang="en-US" sz="1200" dirty="0" smtClean="0">
                <a:latin typeface="Arial" pitchFamily="34" charset="0"/>
                <a:ea typeface="LLElementary2" panose="02000603000000000000" pitchFamily="2" charset="0"/>
                <a:cs typeface="Arial" pitchFamily="34" charset="0"/>
              </a:rPr>
              <a:t>Candy:  M&amp;Ms</a:t>
            </a:r>
            <a:endParaRPr lang="en-US" sz="1200" dirty="0">
              <a:latin typeface="Arial" pitchFamily="34" charset="0"/>
              <a:ea typeface="LLElementary2" panose="02000603000000000000" pitchFamily="2" charset="0"/>
              <a:cs typeface="Arial" pitchFamily="34" charset="0"/>
            </a:endParaRPr>
          </a:p>
          <a:p>
            <a:r>
              <a:rPr lang="en-US" sz="1200" dirty="0">
                <a:latin typeface="Arial" pitchFamily="34" charset="0"/>
                <a:ea typeface="LLElementary2" panose="02000603000000000000" pitchFamily="2" charset="0"/>
                <a:cs typeface="Arial" pitchFamily="34" charset="0"/>
              </a:rPr>
              <a:t>Restaurant: </a:t>
            </a:r>
            <a:r>
              <a:rPr lang="en-US" sz="1200" dirty="0" smtClean="0">
                <a:latin typeface="Arial" pitchFamily="34" charset="0"/>
                <a:ea typeface="LLElementary2" panose="02000603000000000000" pitchFamily="2" charset="0"/>
                <a:cs typeface="Arial" pitchFamily="34" charset="0"/>
              </a:rPr>
              <a:t>Outback &amp; Fuji Hana</a:t>
            </a:r>
            <a:endParaRPr lang="en-US" sz="1200" dirty="0">
              <a:latin typeface="Arial" pitchFamily="34" charset="0"/>
              <a:ea typeface="LLElementary2" panose="02000603000000000000" pitchFamily="2" charset="0"/>
              <a:cs typeface="Arial" pitchFamily="34" charset="0"/>
            </a:endParaRPr>
          </a:p>
          <a:p>
            <a:r>
              <a:rPr lang="en-US" sz="1200" dirty="0">
                <a:latin typeface="Arial" pitchFamily="34" charset="0"/>
                <a:ea typeface="LLElementary2" panose="02000603000000000000" pitchFamily="2" charset="0"/>
                <a:cs typeface="Arial" pitchFamily="34" charset="0"/>
              </a:rPr>
              <a:t>Flower: </a:t>
            </a:r>
            <a:r>
              <a:rPr lang="en-US" sz="1200" dirty="0" smtClean="0">
                <a:latin typeface="Arial" pitchFamily="34" charset="0"/>
                <a:ea typeface="LLElementary2" panose="02000603000000000000" pitchFamily="2" charset="0"/>
                <a:cs typeface="Arial" pitchFamily="34" charset="0"/>
              </a:rPr>
              <a:t>Roses</a:t>
            </a:r>
            <a:endParaRPr lang="en-US" sz="1200" dirty="0">
              <a:latin typeface="Arial" pitchFamily="34" charset="0"/>
              <a:ea typeface="LLElementary2" panose="02000603000000000000" pitchFamily="2" charset="0"/>
              <a:cs typeface="Arial" pitchFamily="34" charset="0"/>
            </a:endParaRPr>
          </a:p>
        </p:txBody>
      </p:sp>
      <p:pic>
        <p:nvPicPr>
          <p:cNvPr id="1026" name="Picture 2" descr="https://gatorwrestlingclub.files.wordpress.com/2012/12/garfunkle_gator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3556" y="3804160"/>
            <a:ext cx="1550064" cy="136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0703" y="2097260"/>
            <a:ext cx="2671403" cy="200355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33" y="5542544"/>
            <a:ext cx="1130618" cy="1507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71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284</TotalTime>
  <Words>274</Words>
  <Application>Microsoft Office PowerPoint</Application>
  <PresentationFormat>Custom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KG Miss Kindergarten</vt:lpstr>
      <vt:lpstr>KG Summer Storm Rough</vt:lpstr>
      <vt:lpstr>LLElementary2</vt:lpstr>
      <vt:lpstr>Office Theme</vt:lpstr>
      <vt:lpstr>PowerPoint Presentation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 DeRoche</dc:creator>
  <cp:lastModifiedBy>Class</cp:lastModifiedBy>
  <cp:revision>40</cp:revision>
  <dcterms:created xsi:type="dcterms:W3CDTF">2014-08-04T18:27:05Z</dcterms:created>
  <dcterms:modified xsi:type="dcterms:W3CDTF">2019-06-08T04:39:50Z</dcterms:modified>
</cp:coreProperties>
</file>